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43.png"/><Relationship Id="rId4" Type="http://schemas.openxmlformats.org/officeDocument/2006/relationships/image" Target="../media/image66.png"/><Relationship Id="rId9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png"/><Relationship Id="rId7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43.png"/><Relationship Id="rId10" Type="http://schemas.openxmlformats.org/officeDocument/2006/relationships/image" Target="../media/image97.png"/><Relationship Id="rId4" Type="http://schemas.openxmlformats.org/officeDocument/2006/relationships/image" Target="../media/image66.png"/><Relationship Id="rId9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8.png"/><Relationship Id="rId7" Type="http://schemas.openxmlformats.org/officeDocument/2006/relationships/image" Target="../media/image9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43.png"/><Relationship Id="rId4" Type="http://schemas.openxmlformats.org/officeDocument/2006/relationships/image" Target="../media/image66.png"/><Relationship Id="rId9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43.png"/><Relationship Id="rId4" Type="http://schemas.openxmlformats.org/officeDocument/2006/relationships/image" Target="../media/image66.png"/><Relationship Id="rId9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43.png"/><Relationship Id="rId4" Type="http://schemas.openxmlformats.org/officeDocument/2006/relationships/image" Target="../media/image66.png"/><Relationship Id="rId9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07.png"/><Relationship Id="rId7" Type="http://schemas.openxmlformats.org/officeDocument/2006/relationships/image" Target="../media/image6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83.png"/><Relationship Id="rId10" Type="http://schemas.openxmlformats.org/officeDocument/2006/relationships/image" Target="../media/image113.png"/><Relationship Id="rId4" Type="http://schemas.openxmlformats.org/officeDocument/2006/relationships/image" Target="../media/image110.png"/><Relationship Id="rId9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6.png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0" Type="http://schemas.openxmlformats.org/officeDocument/2006/relationships/image" Target="../media/image117.png"/><Relationship Id="rId4" Type="http://schemas.openxmlformats.org/officeDocument/2006/relationships/image" Target="../media/image83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83.png"/><Relationship Id="rId9" Type="http://schemas.openxmlformats.org/officeDocument/2006/relationships/image" Target="../media/image1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6.png"/><Relationship Id="rId11" Type="http://schemas.openxmlformats.org/officeDocument/2006/relationships/image" Target="../media/image122.png"/><Relationship Id="rId5" Type="http://schemas.openxmlformats.org/officeDocument/2006/relationships/image" Target="../media/image115.png"/><Relationship Id="rId10" Type="http://schemas.openxmlformats.org/officeDocument/2006/relationships/image" Target="../media/image121.png"/><Relationship Id="rId4" Type="http://schemas.openxmlformats.org/officeDocument/2006/relationships/image" Target="../media/image83.png"/><Relationship Id="rId9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6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123.png"/><Relationship Id="rId4" Type="http://schemas.openxmlformats.org/officeDocument/2006/relationships/image" Target="../media/image83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gif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6.png"/><Relationship Id="rId11" Type="http://schemas.openxmlformats.org/officeDocument/2006/relationships/image" Target="../media/image126.png"/><Relationship Id="rId5" Type="http://schemas.openxmlformats.org/officeDocument/2006/relationships/image" Target="../media/image115.png"/><Relationship Id="rId10" Type="http://schemas.openxmlformats.org/officeDocument/2006/relationships/image" Target="../media/image125.png"/><Relationship Id="rId4" Type="http://schemas.openxmlformats.org/officeDocument/2006/relationships/image" Target="../media/image83.png"/><Relationship Id="rId9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6.png"/><Relationship Id="rId11" Type="http://schemas.openxmlformats.org/officeDocument/2006/relationships/image" Target="../media/image128.png"/><Relationship Id="rId5" Type="http://schemas.openxmlformats.org/officeDocument/2006/relationships/image" Target="../media/image115.png"/><Relationship Id="rId10" Type="http://schemas.openxmlformats.org/officeDocument/2006/relationships/image" Target="../media/image127.png"/><Relationship Id="rId4" Type="http://schemas.openxmlformats.org/officeDocument/2006/relationships/image" Target="../media/image83.png"/><Relationship Id="rId9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66.png"/><Relationship Id="rId11" Type="http://schemas.openxmlformats.org/officeDocument/2006/relationships/image" Target="../media/image130.png"/><Relationship Id="rId5" Type="http://schemas.openxmlformats.org/officeDocument/2006/relationships/image" Target="../media/image115.png"/><Relationship Id="rId10" Type="http://schemas.openxmlformats.org/officeDocument/2006/relationships/image" Target="../media/image129.png"/><Relationship Id="rId4" Type="http://schemas.openxmlformats.org/officeDocument/2006/relationships/image" Target="../media/image83.png"/><Relationship Id="rId9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66.png"/><Relationship Id="rId11" Type="http://schemas.openxmlformats.org/officeDocument/2006/relationships/image" Target="../media/image132.png"/><Relationship Id="rId5" Type="http://schemas.openxmlformats.org/officeDocument/2006/relationships/image" Target="../media/image115.png"/><Relationship Id="rId10" Type="http://schemas.openxmlformats.org/officeDocument/2006/relationships/image" Target="../media/image131.png"/><Relationship Id="rId4" Type="http://schemas.openxmlformats.org/officeDocument/2006/relationships/image" Target="../media/image83.png"/><Relationship Id="rId9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66.png"/><Relationship Id="rId11" Type="http://schemas.openxmlformats.org/officeDocument/2006/relationships/image" Target="../media/image136.png"/><Relationship Id="rId5" Type="http://schemas.openxmlformats.org/officeDocument/2006/relationships/image" Target="../media/image133.png"/><Relationship Id="rId10" Type="http://schemas.openxmlformats.org/officeDocument/2006/relationships/image" Target="../media/image135.png"/><Relationship Id="rId4" Type="http://schemas.openxmlformats.org/officeDocument/2006/relationships/image" Target="../media/image83.png"/><Relationship Id="rId9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66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83.png"/><Relationship Id="rId9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66.png"/><Relationship Id="rId11" Type="http://schemas.openxmlformats.org/officeDocument/2006/relationships/image" Target="../media/image140.png"/><Relationship Id="rId5" Type="http://schemas.openxmlformats.org/officeDocument/2006/relationships/image" Target="../media/image133.png"/><Relationship Id="rId10" Type="http://schemas.openxmlformats.org/officeDocument/2006/relationships/image" Target="../media/image139.png"/><Relationship Id="rId4" Type="http://schemas.openxmlformats.org/officeDocument/2006/relationships/image" Target="../media/image83.png"/><Relationship Id="rId9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66.png"/><Relationship Id="rId11" Type="http://schemas.openxmlformats.org/officeDocument/2006/relationships/image" Target="../media/image142.png"/><Relationship Id="rId5" Type="http://schemas.openxmlformats.org/officeDocument/2006/relationships/image" Target="../media/image133.png"/><Relationship Id="rId10" Type="http://schemas.openxmlformats.org/officeDocument/2006/relationships/image" Target="../media/image141.png"/><Relationship Id="rId4" Type="http://schemas.openxmlformats.org/officeDocument/2006/relationships/image" Target="../media/image83.png"/><Relationship Id="rId9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66.png"/><Relationship Id="rId11" Type="http://schemas.openxmlformats.org/officeDocument/2006/relationships/image" Target="../media/image132.png"/><Relationship Id="rId5" Type="http://schemas.openxmlformats.org/officeDocument/2006/relationships/image" Target="../media/image133.png"/><Relationship Id="rId10" Type="http://schemas.openxmlformats.org/officeDocument/2006/relationships/image" Target="../media/image143.png"/><Relationship Id="rId4" Type="http://schemas.openxmlformats.org/officeDocument/2006/relationships/image" Target="../media/image83.png"/><Relationship Id="rId9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66.png"/><Relationship Id="rId11" Type="http://schemas.openxmlformats.org/officeDocument/2006/relationships/image" Target="../media/image145.png"/><Relationship Id="rId5" Type="http://schemas.openxmlformats.org/officeDocument/2006/relationships/image" Target="../media/image133.png"/><Relationship Id="rId10" Type="http://schemas.openxmlformats.org/officeDocument/2006/relationships/image" Target="../media/image144.png"/><Relationship Id="rId4" Type="http://schemas.openxmlformats.org/officeDocument/2006/relationships/image" Target="../media/image83.png"/><Relationship Id="rId9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12" Type="http://schemas.openxmlformats.org/officeDocument/2006/relationships/image" Target="../media/image151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66.png"/><Relationship Id="rId11" Type="http://schemas.openxmlformats.org/officeDocument/2006/relationships/image" Target="../media/image150.png"/><Relationship Id="rId5" Type="http://schemas.openxmlformats.org/officeDocument/2006/relationships/image" Target="../media/image147.png"/><Relationship Id="rId10" Type="http://schemas.openxmlformats.org/officeDocument/2006/relationships/image" Target="../media/image43.png"/><Relationship Id="rId4" Type="http://schemas.openxmlformats.org/officeDocument/2006/relationships/image" Target="../media/image146.png"/><Relationship Id="rId9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3.png"/><Relationship Id="rId7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43.png"/><Relationship Id="rId10" Type="http://schemas.openxmlformats.org/officeDocument/2006/relationships/image" Target="../media/image158.png"/><Relationship Id="rId4" Type="http://schemas.openxmlformats.org/officeDocument/2006/relationships/image" Target="../media/image66.png"/><Relationship Id="rId9" Type="http://schemas.openxmlformats.org/officeDocument/2006/relationships/image" Target="../media/image1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37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11.png"/><Relationship Id="rId12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43.png"/><Relationship Id="rId9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74.png"/><Relationship Id="rId3" Type="http://schemas.microsoft.com/office/2007/relationships/media" Target="../media/media2.mp4"/><Relationship Id="rId7" Type="http://schemas.openxmlformats.org/officeDocument/2006/relationships/image" Target="../media/image66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video" Target="../media/media1.mp4"/><Relationship Id="rId16" Type="http://schemas.openxmlformats.org/officeDocument/2006/relationships/image" Target="../media/image81.png"/><Relationship Id="rId1" Type="http://schemas.microsoft.com/office/2007/relationships/media" Target="../media/media1.mp4"/><Relationship Id="rId6" Type="http://schemas.openxmlformats.org/officeDocument/2006/relationships/image" Target="../media/image75.png"/><Relationship Id="rId11" Type="http://schemas.openxmlformats.org/officeDocument/2006/relationships/image" Target="../media/image77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openxmlformats.org/officeDocument/2006/relationships/video" Target="../media/media2.mp4"/><Relationship Id="rId9" Type="http://schemas.openxmlformats.org/officeDocument/2006/relationships/image" Target="../media/image67.png"/><Relationship Id="rId1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43.png"/><Relationship Id="rId4" Type="http://schemas.openxmlformats.org/officeDocument/2006/relationships/image" Target="../media/image66.png"/><Relationship Id="rId9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0"/>
            <a:ext cx="18781411" cy="4000000"/>
            <a:chOff x="-220310" y="0"/>
            <a:chExt cx="18781411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0"/>
              <a:ext cx="18781411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6013" y="7248386"/>
            <a:ext cx="9113720" cy="15968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916" y="8522321"/>
            <a:ext cx="7676105" cy="990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92586" y="8222088"/>
            <a:ext cx="5463687" cy="1245176"/>
            <a:chOff x="11692586" y="8222088"/>
            <a:chExt cx="5463687" cy="12451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0192" y="8674154"/>
              <a:ext cx="5105783" cy="81952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5445" y="8164947"/>
              <a:ext cx="5688385" cy="6788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1635" y="909544"/>
            <a:ext cx="14857143" cy="6180913"/>
            <a:chOff x="2051635" y="909544"/>
            <a:chExt cx="14857143" cy="6180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635" y="909544"/>
              <a:ext cx="14857143" cy="6180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0669" y="1301948"/>
            <a:ext cx="3449802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8649" y="3001639"/>
            <a:ext cx="5868088" cy="5709410"/>
            <a:chOff x="578649" y="3001639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78649" y="3001639"/>
              <a:ext cx="5868088" cy="5709410"/>
              <a:chOff x="578649" y="3001639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8649" y="3001639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3888" y="3880488"/>
              <a:ext cx="3159315" cy="5903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9820" y="5113254"/>
              <a:ext cx="5101080" cy="2623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20380" y="2495677"/>
            <a:ext cx="10833814" cy="6721334"/>
            <a:chOff x="6720380" y="2495677"/>
            <a:chExt cx="10833814" cy="67213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0380" y="2495677"/>
              <a:ext cx="10833814" cy="67213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20859" y="1299030"/>
            <a:ext cx="3607193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4724" y="2987870"/>
            <a:ext cx="5868088" cy="5709410"/>
            <a:chOff x="454724" y="2987870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4724" y="2987870"/>
              <a:ext cx="5868088" cy="5709410"/>
              <a:chOff x="454724" y="2987870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4724" y="2987870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964" y="3866718"/>
              <a:ext cx="3223220" cy="5903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894" y="5099484"/>
              <a:ext cx="4952537" cy="19760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73598" y="1736597"/>
            <a:ext cx="7623260" cy="7179665"/>
            <a:chOff x="6773598" y="1736597"/>
            <a:chExt cx="7623260" cy="71796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3598" y="1736597"/>
              <a:ext cx="7623260" cy="71796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9800" y="1702079"/>
            <a:ext cx="8614654" cy="8216181"/>
            <a:chOff x="9184165" y="2276074"/>
            <a:chExt cx="8614654" cy="82161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4165" y="2276074"/>
              <a:ext cx="8614654" cy="82161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06899" y="1168935"/>
            <a:ext cx="3456155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2263" y="2946562"/>
            <a:ext cx="5868088" cy="5709410"/>
            <a:chOff x="482263" y="2946562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82263" y="2946562"/>
              <a:ext cx="5868088" cy="5709410"/>
              <a:chOff x="482263" y="2946562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2263" y="2946562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7503" y="3825408"/>
              <a:ext cx="2854249" cy="635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3435" y="5058179"/>
              <a:ext cx="5083985" cy="19760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08592" y="2311173"/>
            <a:ext cx="11362553" cy="7862306"/>
            <a:chOff x="6620235" y="2274056"/>
            <a:chExt cx="11362553" cy="78623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0235" y="2274056"/>
              <a:ext cx="11362553" cy="78623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8002" y="1166021"/>
            <a:ext cx="3171783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2263" y="2946562"/>
            <a:ext cx="5868088" cy="5709410"/>
            <a:chOff x="482263" y="2946562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82263" y="2946562"/>
              <a:ext cx="5868088" cy="5709410"/>
              <a:chOff x="482263" y="2946562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2263" y="2946562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7507" y="3825412"/>
              <a:ext cx="2802820" cy="635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3439" y="5058182"/>
              <a:ext cx="5083985" cy="2141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33657" y="3015409"/>
            <a:ext cx="11190439" cy="6439187"/>
            <a:chOff x="6833657" y="3015409"/>
            <a:chExt cx="11190439" cy="64391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3657" y="3015409"/>
              <a:ext cx="11190439" cy="64391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8002" y="1166021"/>
            <a:ext cx="3178116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2263" y="2946562"/>
            <a:ext cx="5868088" cy="5709410"/>
            <a:chOff x="482263" y="2946562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82263" y="2946562"/>
              <a:ext cx="5868088" cy="5709410"/>
              <a:chOff x="482263" y="2946562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2263" y="2946562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7507" y="3825412"/>
              <a:ext cx="3026363" cy="5903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3439" y="5058182"/>
              <a:ext cx="5045909" cy="2623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8141" y="2478485"/>
            <a:ext cx="11331833" cy="6962341"/>
            <a:chOff x="6678141" y="2478485"/>
            <a:chExt cx="11331833" cy="69623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8141" y="2478485"/>
              <a:ext cx="11331833" cy="69623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1730" y="4321250"/>
            <a:ext cx="5868088" cy="5709410"/>
            <a:chOff x="991730" y="4321250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91730" y="4321250"/>
              <a:ext cx="5868088" cy="5709410"/>
              <a:chOff x="991730" y="4321250"/>
              <a:chExt cx="5868088" cy="57094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91730" y="4321250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6973" y="5200100"/>
              <a:ext cx="3026363" cy="59031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905" y="6432870"/>
              <a:ext cx="5091528" cy="26236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14162" y="1163107"/>
            <a:ext cx="3639193" cy="9088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48306" y="1959131"/>
            <a:ext cx="9592075" cy="8209223"/>
            <a:chOff x="7948306" y="1959131"/>
            <a:chExt cx="9592075" cy="82092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8306" y="1959131"/>
              <a:ext cx="9592075" cy="820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730" y="1038583"/>
            <a:ext cx="5868088" cy="5709410"/>
            <a:chOff x="991730" y="1038583"/>
            <a:chExt cx="5868088" cy="57094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91730" y="1038583"/>
              <a:ext cx="5868088" cy="5709410"/>
              <a:chOff x="991730" y="1038583"/>
              <a:chExt cx="5868088" cy="570941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91730" y="1038583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6974" y="1917431"/>
              <a:ext cx="3308420" cy="63581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2906" y="3150201"/>
              <a:ext cx="5056042" cy="26236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14316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7443" y="2866465"/>
            <a:ext cx="6551118" cy="5709410"/>
            <a:chOff x="457443" y="2866465"/>
            <a:chExt cx="655111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63" y="3745315"/>
              <a:ext cx="3034592" cy="635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302" y="4353079"/>
              <a:ext cx="4545109" cy="3958861"/>
            </a:xfrm>
            <a:prstGeom prst="rect">
              <a:avLst/>
            </a:prstGeom>
          </p:spPr>
        </p:pic>
      </p:grpSp>
      <p:pic>
        <p:nvPicPr>
          <p:cNvPr id="6" name="stand">
            <a:hlinkClick r:id="" action="ppaction://media"/>
            <a:extLst>
              <a:ext uri="{FF2B5EF4-FFF2-40B4-BE49-F238E27FC236}">
                <a16:creationId xmlns:a16="http://schemas.microsoft.com/office/drawing/2014/main" id="{B58C5C41-784C-9F8E-B100-DB498149D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15200" y="2301282"/>
            <a:ext cx="10724682" cy="7595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14316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9905" y="2866465"/>
            <a:ext cx="6551118" cy="5709410"/>
            <a:chOff x="429905" y="2866465"/>
            <a:chExt cx="655111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881" y="2866465"/>
              <a:ext cx="5868088" cy="5709410"/>
              <a:chOff x="743881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3881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9125" y="3745315"/>
              <a:ext cx="3034592" cy="635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2763" y="4353078"/>
              <a:ext cx="4721680" cy="3985070"/>
            </a:xfrm>
            <a:prstGeom prst="rect">
              <a:avLst/>
            </a:prstGeom>
          </p:spPr>
        </p:pic>
      </p:grpSp>
      <p:pic>
        <p:nvPicPr>
          <p:cNvPr id="6" name="walk start">
            <a:hlinkClick r:id="" action="ppaction://media"/>
            <a:extLst>
              <a:ext uri="{FF2B5EF4-FFF2-40B4-BE49-F238E27FC236}">
                <a16:creationId xmlns:a16="http://schemas.microsoft.com/office/drawing/2014/main" id="{51F1E634-094E-BC51-6738-CD4E01BE8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83087" y="2299517"/>
            <a:ext cx="11145776" cy="7339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14316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7443" y="2866465"/>
            <a:ext cx="6551118" cy="5709410"/>
            <a:chOff x="457443" y="2866465"/>
            <a:chExt cx="655111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63" y="3745315"/>
              <a:ext cx="3034592" cy="635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302" y="4353079"/>
              <a:ext cx="4545109" cy="3985070"/>
            </a:xfrm>
            <a:prstGeom prst="rect">
              <a:avLst/>
            </a:prstGeom>
          </p:spPr>
        </p:pic>
      </p:grpSp>
      <p:pic>
        <p:nvPicPr>
          <p:cNvPr id="7" name="walk">
            <a:hlinkClick r:id="" action="ppaction://media"/>
            <a:extLst>
              <a:ext uri="{FF2B5EF4-FFF2-40B4-BE49-F238E27FC236}">
                <a16:creationId xmlns:a16="http://schemas.microsoft.com/office/drawing/2014/main" id="{00B87546-8790-7A9A-670A-91D5A873A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39132" y="2705100"/>
            <a:ext cx="10772668" cy="701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14316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7443" y="2866465"/>
            <a:ext cx="6551118" cy="5709410"/>
            <a:chOff x="457443" y="2866465"/>
            <a:chExt cx="655111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63" y="3745315"/>
              <a:ext cx="3034592" cy="635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302" y="4353079"/>
              <a:ext cx="4656118" cy="3985070"/>
            </a:xfrm>
            <a:prstGeom prst="rect">
              <a:avLst/>
            </a:prstGeom>
          </p:spPr>
        </p:pic>
      </p:grpSp>
      <p:pic>
        <p:nvPicPr>
          <p:cNvPr id="6" name="walk stop">
            <a:hlinkClick r:id="" action="ppaction://media"/>
            <a:extLst>
              <a:ext uri="{FF2B5EF4-FFF2-40B4-BE49-F238E27FC236}">
                <a16:creationId xmlns:a16="http://schemas.microsoft.com/office/drawing/2014/main" id="{2168D9CF-F920-EDF3-5C6C-FB1CC2E53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48230" y="2520198"/>
            <a:ext cx="11263569" cy="7119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7694"/>
            <a:ext cx="18285714" cy="4000000"/>
            <a:chOff x="0" y="-137694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7694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81"/>
            <a:ext cx="1545962" cy="1041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7300" y="7677794"/>
            <a:ext cx="9321031" cy="164274"/>
            <a:chOff x="-97300" y="7677794"/>
            <a:chExt cx="9321031" cy="1642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7300" y="7677794"/>
              <a:ext cx="9321031" cy="164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61983" y="7677794"/>
            <a:ext cx="9321031" cy="164274"/>
            <a:chOff x="9061983" y="7677794"/>
            <a:chExt cx="9321031" cy="1642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1983" y="7677794"/>
              <a:ext cx="9321031" cy="1642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872" y="7109156"/>
            <a:ext cx="2737510" cy="5498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08545" y="7926505"/>
            <a:ext cx="2802967" cy="5498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93715" y="7106858"/>
            <a:ext cx="2218986" cy="5522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77977" y="7926509"/>
            <a:ext cx="2118491" cy="5498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66001" y="8020163"/>
            <a:ext cx="1694272" cy="5498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17430" y="7103496"/>
            <a:ext cx="1305214" cy="5415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96800" y="4025305"/>
            <a:ext cx="2972861" cy="2788544"/>
            <a:chOff x="2596800" y="4025305"/>
            <a:chExt cx="2972861" cy="27885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96800" y="4025305"/>
              <a:ext cx="2972861" cy="27885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9382" y="3995747"/>
            <a:ext cx="2699332" cy="2818102"/>
            <a:chOff x="7869382" y="3995747"/>
            <a:chExt cx="2699332" cy="28181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9382" y="3995747"/>
              <a:ext cx="2699332" cy="281810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20858" y="7025163"/>
            <a:ext cx="3444215" cy="5988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0F6E26-C6B4-CC3B-30C0-C2C5C04F62F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947" y="3937600"/>
            <a:ext cx="3065167" cy="32009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14316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7443" y="2866465"/>
            <a:ext cx="6551118" cy="5709410"/>
            <a:chOff x="457443" y="2866465"/>
            <a:chExt cx="655111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63" y="3745315"/>
              <a:ext cx="3034592" cy="635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302" y="4353079"/>
              <a:ext cx="4545109" cy="3985070"/>
            </a:xfrm>
            <a:prstGeom prst="rect">
              <a:avLst/>
            </a:prstGeom>
          </p:spPr>
        </p:pic>
      </p:grpSp>
      <p:pic>
        <p:nvPicPr>
          <p:cNvPr id="6" name="attack">
            <a:hlinkClick r:id="" action="ppaction://media"/>
            <a:extLst>
              <a:ext uri="{FF2B5EF4-FFF2-40B4-BE49-F238E27FC236}">
                <a16:creationId xmlns:a16="http://schemas.microsoft.com/office/drawing/2014/main" id="{FB91152C-CAE8-341A-B3C0-517F335CB3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10626" y="2932642"/>
            <a:ext cx="11124974" cy="6706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14316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7443" y="2866465"/>
            <a:ext cx="6551118" cy="5709410"/>
            <a:chOff x="457443" y="2866465"/>
            <a:chExt cx="655111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63" y="3745315"/>
              <a:ext cx="3034592" cy="635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302" y="4353079"/>
              <a:ext cx="4545109" cy="3985070"/>
            </a:xfrm>
            <a:prstGeom prst="rect">
              <a:avLst/>
            </a:prstGeom>
          </p:spPr>
        </p:pic>
      </p:grpSp>
      <p:pic>
        <p:nvPicPr>
          <p:cNvPr id="6" name="morph">
            <a:hlinkClick r:id="" action="ppaction://media"/>
            <a:extLst>
              <a:ext uri="{FF2B5EF4-FFF2-40B4-BE49-F238E27FC236}">
                <a16:creationId xmlns:a16="http://schemas.microsoft.com/office/drawing/2014/main" id="{82065D9B-877B-388D-A237-9E51CFE03B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86808" y="2705100"/>
            <a:ext cx="11668062" cy="701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14316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7443" y="2866465"/>
            <a:ext cx="6551118" cy="5709410"/>
            <a:chOff x="457443" y="2866465"/>
            <a:chExt cx="655111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63" y="3745315"/>
              <a:ext cx="3034592" cy="635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302" y="4353079"/>
              <a:ext cx="4846404" cy="3985070"/>
            </a:xfrm>
            <a:prstGeom prst="rect">
              <a:avLst/>
            </a:prstGeom>
          </p:spPr>
        </p:pic>
      </p:grpSp>
      <p:pic>
        <p:nvPicPr>
          <p:cNvPr id="6" name="siege stand">
            <a:hlinkClick r:id="" action="ppaction://media"/>
            <a:extLst>
              <a:ext uri="{FF2B5EF4-FFF2-40B4-BE49-F238E27FC236}">
                <a16:creationId xmlns:a16="http://schemas.microsoft.com/office/drawing/2014/main" id="{26C24A0A-F38F-ABFF-3014-F1CB0E296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77496" y="2848242"/>
            <a:ext cx="11158104" cy="6867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14316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7443" y="2866465"/>
            <a:ext cx="6551118" cy="5709410"/>
            <a:chOff x="457443" y="2866465"/>
            <a:chExt cx="655111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63" y="3745315"/>
              <a:ext cx="3034592" cy="6358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302" y="4353079"/>
              <a:ext cx="4943642" cy="3952585"/>
            </a:xfrm>
            <a:prstGeom prst="rect">
              <a:avLst/>
            </a:prstGeom>
          </p:spPr>
        </p:pic>
      </p:grpSp>
      <p:pic>
        <p:nvPicPr>
          <p:cNvPr id="6" name="공격_siege attack">
            <a:hlinkClick r:id="" action="ppaction://media"/>
            <a:extLst>
              <a:ext uri="{FF2B5EF4-FFF2-40B4-BE49-F238E27FC236}">
                <a16:creationId xmlns:a16="http://schemas.microsoft.com/office/drawing/2014/main" id="{8A5EE419-8BDA-58CF-A026-1E9339D62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62800" y="2666528"/>
            <a:ext cx="10972800" cy="6972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61117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1420" y="2866465"/>
            <a:ext cx="5868088" cy="5709410"/>
            <a:chOff x="771420" y="2866465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59" y="3745316"/>
              <a:ext cx="2585039" cy="67712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9220" y="4353078"/>
              <a:ext cx="4810756" cy="3736823"/>
            </a:xfrm>
            <a:prstGeom prst="rect">
              <a:avLst/>
            </a:prstGeom>
          </p:spPr>
        </p:pic>
      </p:grpSp>
      <p:pic>
        <p:nvPicPr>
          <p:cNvPr id="6" name="카메라 회전">
            <a:hlinkClick r:id="" action="ppaction://media"/>
            <a:extLst>
              <a:ext uri="{FF2B5EF4-FFF2-40B4-BE49-F238E27FC236}">
                <a16:creationId xmlns:a16="http://schemas.microsoft.com/office/drawing/2014/main" id="{19354E7C-0099-3444-3845-9B3EE1461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95276" y="2476500"/>
            <a:ext cx="10716857" cy="716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61117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1420" y="2866465"/>
            <a:ext cx="5868088" cy="5709410"/>
            <a:chOff x="771420" y="2866465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59" y="3745316"/>
              <a:ext cx="2585039" cy="67712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9220" y="4353078"/>
              <a:ext cx="4847347" cy="3579090"/>
            </a:xfrm>
            <a:prstGeom prst="rect">
              <a:avLst/>
            </a:prstGeom>
          </p:spPr>
        </p:pic>
      </p:grpSp>
      <p:pic>
        <p:nvPicPr>
          <p:cNvPr id="6" name="방향전환 모습">
            <a:hlinkClick r:id="" action="ppaction://media"/>
            <a:extLst>
              <a:ext uri="{FF2B5EF4-FFF2-40B4-BE49-F238E27FC236}">
                <a16:creationId xmlns:a16="http://schemas.microsoft.com/office/drawing/2014/main" id="{2D8F0863-5123-1C9A-4DE5-5FF975A9D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51745" y="3182778"/>
            <a:ext cx="10776002" cy="6380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61117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1420" y="2866465"/>
            <a:ext cx="5868088" cy="5709410"/>
            <a:chOff x="771420" y="2866465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59" y="3745316"/>
              <a:ext cx="2585039" cy="67712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9220" y="4353078"/>
              <a:ext cx="4847347" cy="3579090"/>
            </a:xfrm>
            <a:prstGeom prst="rect">
              <a:avLst/>
            </a:prstGeom>
          </p:spPr>
        </p:pic>
      </p:grpSp>
      <p:pic>
        <p:nvPicPr>
          <p:cNvPr id="6" name="전 후진 모습">
            <a:hlinkClick r:id="" action="ppaction://media"/>
            <a:extLst>
              <a:ext uri="{FF2B5EF4-FFF2-40B4-BE49-F238E27FC236}">
                <a16:creationId xmlns:a16="http://schemas.microsoft.com/office/drawing/2014/main" id="{08C4F416-7FBB-88FC-8D69-899488804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34367" y="2844930"/>
            <a:ext cx="11552176" cy="6718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61117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1420" y="2866465"/>
            <a:ext cx="5868088" cy="5709410"/>
            <a:chOff x="771420" y="2866465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59" y="3745316"/>
              <a:ext cx="2585039" cy="67712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9220" y="4353078"/>
              <a:ext cx="4847347" cy="3579090"/>
            </a:xfrm>
            <a:prstGeom prst="rect">
              <a:avLst/>
            </a:prstGeom>
          </p:spPr>
        </p:pic>
      </p:grpSp>
      <p:pic>
        <p:nvPicPr>
          <p:cNvPr id="6" name="모드변경">
            <a:hlinkClick r:id="" action="ppaction://media"/>
            <a:extLst>
              <a:ext uri="{FF2B5EF4-FFF2-40B4-BE49-F238E27FC236}">
                <a16:creationId xmlns:a16="http://schemas.microsoft.com/office/drawing/2014/main" id="{CCA00061-61F4-8279-1163-C973211EFF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47308" y="2126211"/>
            <a:ext cx="11060561" cy="7597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61117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1420" y="2866465"/>
            <a:ext cx="5868088" cy="5709410"/>
            <a:chOff x="771420" y="2866465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59" y="3745316"/>
              <a:ext cx="2585039" cy="67712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9220" y="4353078"/>
              <a:ext cx="4847347" cy="3579090"/>
            </a:xfrm>
            <a:prstGeom prst="rect">
              <a:avLst/>
            </a:prstGeom>
          </p:spPr>
        </p:pic>
      </p:grpSp>
      <p:pic>
        <p:nvPicPr>
          <p:cNvPr id="6" name="공격_siege attack">
            <a:hlinkClick r:id="" action="ppaction://media"/>
            <a:extLst>
              <a:ext uri="{FF2B5EF4-FFF2-40B4-BE49-F238E27FC236}">
                <a16:creationId xmlns:a16="http://schemas.microsoft.com/office/drawing/2014/main" id="{6BD4C0EA-DF74-8A0D-A149-147CBC82FE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81800" y="2923824"/>
            <a:ext cx="11277600" cy="663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6573" y="1163107"/>
            <a:ext cx="3611174" cy="908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1420" y="2866465"/>
            <a:ext cx="5868088" cy="5709410"/>
            <a:chOff x="771420" y="2866465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1420" y="2866465"/>
              <a:ext cx="5868088" cy="5709410"/>
              <a:chOff x="771420" y="2866465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1420" y="2866465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659" y="3745316"/>
              <a:ext cx="2585039" cy="67712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6839" y="4360696"/>
              <a:ext cx="4816871" cy="4005805"/>
            </a:xfrm>
            <a:prstGeom prst="rect">
              <a:avLst/>
            </a:prstGeom>
          </p:spPr>
        </p:pic>
      </p:grpSp>
      <p:pic>
        <p:nvPicPr>
          <p:cNvPr id="6" name="카메라 거리조절">
            <a:hlinkClick r:id="" action="ppaction://media"/>
            <a:extLst>
              <a:ext uri="{FF2B5EF4-FFF2-40B4-BE49-F238E27FC236}">
                <a16:creationId xmlns:a16="http://schemas.microsoft.com/office/drawing/2014/main" id="{89169ADB-0F6D-D4C3-6852-7792A3901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03530" y="3009900"/>
            <a:ext cx="11277600" cy="655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5537" y="4167999"/>
            <a:ext cx="5868088" cy="4586668"/>
            <a:chOff x="6275537" y="4167999"/>
            <a:chExt cx="5868088" cy="45866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75537" y="4167999"/>
              <a:ext cx="5868088" cy="4586668"/>
              <a:chOff x="6275537" y="4167999"/>
              <a:chExt cx="5868088" cy="458666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75537" y="4167999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40482" y="4881502"/>
              <a:ext cx="4938266" cy="2958177"/>
              <a:chOff x="6740482" y="4881502"/>
              <a:chExt cx="4938266" cy="295817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15202" y="4801841"/>
                <a:ext cx="3218919" cy="86572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94769" y="5819988"/>
                <a:ext cx="5119814" cy="204781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7539" y="-11003"/>
            <a:ext cx="18285714" cy="4000000"/>
            <a:chOff x="-27539" y="-11003"/>
            <a:chExt cx="18285714" cy="400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7539" y="-11003"/>
              <a:ext cx="18285714" cy="4000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726" y="1503282"/>
            <a:ext cx="4875886" cy="10412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32669" y="2453592"/>
            <a:ext cx="5094202" cy="9088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57394" y="5542169"/>
            <a:ext cx="5868088" cy="4586668"/>
            <a:chOff x="12157394" y="5542169"/>
            <a:chExt cx="5868088" cy="458666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57394" y="5542169"/>
              <a:ext cx="5868088" cy="4586668"/>
              <a:chOff x="12157394" y="5542169"/>
              <a:chExt cx="5868088" cy="458666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57394" y="5542169"/>
                <a:ext cx="5868088" cy="45866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622339" y="6255673"/>
              <a:ext cx="4938266" cy="3268722"/>
              <a:chOff x="12622339" y="6255673"/>
              <a:chExt cx="4938266" cy="326872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597079" y="6176012"/>
                <a:ext cx="4360272" cy="865729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580435" y="7197968"/>
                <a:ext cx="5096262" cy="2395939"/>
              </a:xfrm>
              <a:prstGeom prst="rect">
                <a:avLst/>
              </a:prstGeom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BDECB3D-993B-7975-D58E-E287C37D8B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" y="4142470"/>
            <a:ext cx="6188331" cy="4641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1132050"/>
            <a:ext cx="4561877" cy="11315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44669" y="2322488"/>
            <a:ext cx="3497326" cy="9052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89055" y="4120848"/>
            <a:ext cx="5868088" cy="4586668"/>
            <a:chOff x="12189055" y="4120848"/>
            <a:chExt cx="5868088" cy="45866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9055" y="4120848"/>
              <a:ext cx="5868088" cy="45866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00349" y="4540798"/>
            <a:ext cx="4783243" cy="11683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4523" y="5875679"/>
            <a:ext cx="5147357" cy="2680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3081" y="2757137"/>
            <a:ext cx="11580034" cy="6675260"/>
            <a:chOff x="413081" y="2757137"/>
            <a:chExt cx="11580034" cy="66752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081" y="2757137"/>
              <a:ext cx="11580034" cy="6675260"/>
            </a:xfrm>
            <a:prstGeom prst="rect">
              <a:avLst/>
            </a:prstGeom>
          </p:spPr>
        </p:pic>
      </p:grpSp>
      <p:pic>
        <p:nvPicPr>
          <p:cNvPr id="5" name="완성본 영상">
            <a:hlinkClick r:id="" action="ppaction://media"/>
            <a:extLst>
              <a:ext uri="{FF2B5EF4-FFF2-40B4-BE49-F238E27FC236}">
                <a16:creationId xmlns:a16="http://schemas.microsoft.com/office/drawing/2014/main" id="{B0214993-19F6-8746-DAE6-6CC3C8E4BA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6321" y="2880079"/>
            <a:ext cx="11347471" cy="6429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1193736"/>
            <a:ext cx="2834791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5243" y="1212783"/>
            <a:ext cx="3443907" cy="9022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605" y="2491126"/>
            <a:ext cx="11127846" cy="13494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3935" y="3911581"/>
            <a:ext cx="8750046" cy="8102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8638" y="5130535"/>
            <a:ext cx="11316094" cy="8102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8638" y="6117708"/>
            <a:ext cx="11822332" cy="8102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0150" y="7219456"/>
            <a:ext cx="8642475" cy="8102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2319" y="9205673"/>
            <a:ext cx="9837179" cy="81023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87" y="0"/>
            <a:ext cx="18942398" cy="4000000"/>
            <a:chOff x="-275387" y="0"/>
            <a:chExt cx="18942398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87" y="0"/>
              <a:ext cx="18942398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918" y="7248308"/>
            <a:ext cx="12040901" cy="14637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9334" y="8089075"/>
            <a:ext cx="5640395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83493" y="986355"/>
            <a:ext cx="13118729" cy="5290782"/>
            <a:chOff x="2583493" y="986355"/>
            <a:chExt cx="13118729" cy="52907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3493" y="986355"/>
              <a:ext cx="13118729" cy="5290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87" y="0"/>
            <a:ext cx="18942398" cy="4000000"/>
            <a:chOff x="-275387" y="0"/>
            <a:chExt cx="18942398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87" y="0"/>
              <a:ext cx="18942398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918" y="7248385"/>
            <a:ext cx="9394767" cy="1592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9334" y="8089075"/>
            <a:ext cx="5640395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26181" y="-396825"/>
            <a:ext cx="4793651" cy="4793651"/>
            <a:chOff x="-326181" y="-396825"/>
            <a:chExt cx="4793651" cy="47936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6181" y="-396825"/>
              <a:ext cx="4793651" cy="4793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6139"/>
            <a:ext cx="18285714" cy="4000000"/>
            <a:chOff x="0" y="46139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139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3282"/>
            <a:ext cx="4894934" cy="10412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5297" y="2450675"/>
            <a:ext cx="4211793" cy="9088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99473" y="394230"/>
            <a:ext cx="3260234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0691" y="4237582"/>
            <a:ext cx="4323810" cy="4449622"/>
            <a:chOff x="1460691" y="4237582"/>
            <a:chExt cx="4323810" cy="4449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9680" y="7747036"/>
              <a:ext cx="2277658" cy="98992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60691" y="4237582"/>
              <a:ext cx="4323072" cy="3242304"/>
              <a:chOff x="1460691" y="4237582"/>
              <a:chExt cx="4323072" cy="324230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0691" y="4237582"/>
                <a:ext cx="4323072" cy="32423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487751" y="4288114"/>
            <a:ext cx="4323810" cy="4348557"/>
            <a:chOff x="12487751" y="4288114"/>
            <a:chExt cx="4323810" cy="43485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50574" y="7696504"/>
              <a:ext cx="2112638" cy="98992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487751" y="4288114"/>
              <a:ext cx="4323072" cy="3228535"/>
              <a:chOff x="12487751" y="4288114"/>
              <a:chExt cx="4323072" cy="32285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87751" y="4288114"/>
                <a:ext cx="4323072" cy="322853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049861" y="4282084"/>
            <a:ext cx="4276190" cy="4516321"/>
            <a:chOff x="7049861" y="4282084"/>
            <a:chExt cx="4276190" cy="45163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5098" y="7858237"/>
              <a:ext cx="2112638" cy="98992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049861" y="4282084"/>
              <a:ext cx="4267995" cy="3190256"/>
              <a:chOff x="7049861" y="4282084"/>
              <a:chExt cx="4267995" cy="319025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49861" y="4282084"/>
                <a:ext cx="4267995" cy="31902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1061476"/>
            <a:ext cx="4894934" cy="104127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2362" y="1169684"/>
            <a:ext cx="5112240" cy="9088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6962" y="5525600"/>
            <a:ext cx="4752582" cy="4049101"/>
            <a:chOff x="1156962" y="5525600"/>
            <a:chExt cx="4752582" cy="40491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56962" y="5525600"/>
              <a:ext cx="4752582" cy="4049101"/>
              <a:chOff x="1156962" y="5525600"/>
              <a:chExt cx="4752582" cy="404910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56962" y="5525600"/>
                <a:ext cx="4752582" cy="40491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4328" y="6910239"/>
              <a:ext cx="4116157" cy="15299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4821" y="5833887"/>
              <a:ext cx="1847955" cy="859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717" y="2382519"/>
            <a:ext cx="4323072" cy="3242304"/>
            <a:chOff x="1371717" y="2382519"/>
            <a:chExt cx="4323072" cy="3242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717" y="2382519"/>
              <a:ext cx="4323072" cy="32423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66566" y="5550470"/>
            <a:ext cx="4752582" cy="4049101"/>
            <a:chOff x="6766566" y="5550470"/>
            <a:chExt cx="4752582" cy="40491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766566" y="5550470"/>
              <a:ext cx="4752582" cy="4049101"/>
              <a:chOff x="6766566" y="5550470"/>
              <a:chExt cx="4752582" cy="40491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66566" y="5550470"/>
                <a:ext cx="4752582" cy="40491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23928" y="6935107"/>
              <a:ext cx="4092681" cy="210379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93104" y="5951348"/>
              <a:ext cx="4047155" cy="7580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96183" y="2382519"/>
            <a:ext cx="4327797" cy="3264854"/>
            <a:chOff x="6996183" y="2382519"/>
            <a:chExt cx="4327797" cy="32648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96183" y="2382519"/>
              <a:ext cx="4327797" cy="32648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76153" y="5511831"/>
            <a:ext cx="4752582" cy="4049101"/>
            <a:chOff x="12376153" y="5511831"/>
            <a:chExt cx="4752582" cy="40491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376153" y="5511831"/>
              <a:ext cx="4752582" cy="4049101"/>
              <a:chOff x="12376153" y="5511831"/>
              <a:chExt cx="4752582" cy="40491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76153" y="5511831"/>
                <a:ext cx="4752582" cy="404910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33519" y="6896470"/>
              <a:ext cx="4078719" cy="158593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85795" y="5871401"/>
              <a:ext cx="3645689" cy="758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27769" y="2343879"/>
            <a:ext cx="4249349" cy="3236798"/>
            <a:chOff x="12627769" y="2343879"/>
            <a:chExt cx="4249349" cy="323679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7769" y="2343879"/>
              <a:ext cx="4249349" cy="32367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6140"/>
            <a:ext cx="18285714" cy="4000000"/>
            <a:chOff x="0" y="4614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14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4878"/>
            <a:ext cx="2838134" cy="11315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96310" y="2417573"/>
            <a:ext cx="4231593" cy="9088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4600" y="4163423"/>
            <a:ext cx="18480314" cy="3210166"/>
            <a:chOff x="-194600" y="4163423"/>
            <a:chExt cx="18480314" cy="32101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94600" y="5684143"/>
              <a:ext cx="18480314" cy="164274"/>
              <a:chOff x="-194600" y="5684143"/>
              <a:chExt cx="18480314" cy="16427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-194600" y="5684143"/>
                <a:ext cx="9321031" cy="164274"/>
                <a:chOff x="-194600" y="5684143"/>
                <a:chExt cx="9321031" cy="164274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194600" y="5684143"/>
                  <a:ext cx="9321031" cy="16427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964683" y="5684143"/>
                <a:ext cx="9321031" cy="164274"/>
                <a:chOff x="8964683" y="5684143"/>
                <a:chExt cx="9321031" cy="16427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964683" y="5684143"/>
                  <a:ext cx="9321031" cy="16427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572" y="4500957"/>
              <a:ext cx="2609281" cy="9307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1241" y="6139306"/>
              <a:ext cx="2540443" cy="9307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7942" y="4500957"/>
              <a:ext cx="3892634" cy="93070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6508" y="6139306"/>
              <a:ext cx="3819434" cy="131172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97936" y="4117710"/>
              <a:ext cx="3813519" cy="13117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80543" y="6024220"/>
              <a:ext cx="3178348" cy="131172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74572" y="4180401"/>
              <a:ext cx="3452282" cy="12717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89549" y="1214392"/>
            <a:ext cx="3449802" cy="908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1140" y="5725451"/>
            <a:ext cx="18686855" cy="347685"/>
            <a:chOff x="-401140" y="5725451"/>
            <a:chExt cx="18686855" cy="3476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01140" y="5725451"/>
              <a:ext cx="18686855" cy="3476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7980" y="4082986"/>
            <a:ext cx="2609281" cy="930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78483" y="6731389"/>
            <a:ext cx="2540443" cy="9307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88962" y="4289526"/>
            <a:ext cx="3892634" cy="930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03849" y="553588"/>
            <a:ext cx="4476722" cy="5867405"/>
            <a:chOff x="7703849" y="553588"/>
            <a:chExt cx="4476722" cy="58674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03849" y="553588"/>
              <a:ext cx="4476722" cy="58674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695" y="5289959"/>
            <a:ext cx="6893420" cy="3781904"/>
            <a:chOff x="316695" y="5289959"/>
            <a:chExt cx="6893420" cy="37819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695" y="5289959"/>
              <a:ext cx="6893420" cy="37819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71588" y="7180911"/>
            <a:ext cx="6171429" cy="2742520"/>
            <a:chOff x="11871588" y="7180911"/>
            <a:chExt cx="6171429" cy="27425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71588" y="7180911"/>
              <a:ext cx="6171429" cy="27425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9844" y="260401"/>
            <a:ext cx="2838134" cy="121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9549" y="1214392"/>
            <a:ext cx="3444545" cy="9052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1140" y="5725451"/>
            <a:ext cx="18686855" cy="347685"/>
            <a:chOff x="-401140" y="5725451"/>
            <a:chExt cx="18686855" cy="3476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01140" y="5725451"/>
              <a:ext cx="18686855" cy="3476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7121" y="6315579"/>
            <a:ext cx="3819434" cy="13117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75057" y="4282549"/>
            <a:ext cx="3813519" cy="13117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73782" y="6315579"/>
            <a:ext cx="3178348" cy="13117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722" y="214943"/>
            <a:ext cx="2838134" cy="12142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7697" y="2283554"/>
            <a:ext cx="3835617" cy="3274587"/>
            <a:chOff x="207697" y="2283554"/>
            <a:chExt cx="3835617" cy="32745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7697" y="2283554"/>
              <a:ext cx="3835617" cy="3274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53470" y="868388"/>
            <a:ext cx="3959887" cy="3233907"/>
            <a:chOff x="4153470" y="868388"/>
            <a:chExt cx="3959887" cy="32339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53470" y="868388"/>
              <a:ext cx="3959887" cy="3233907"/>
            </a:xfrm>
            <a:prstGeom prst="rect">
              <a:avLst/>
            </a:prstGeom>
          </p:spPr>
        </p:pic>
      </p:grpSp>
      <p:pic>
        <p:nvPicPr>
          <p:cNvPr id="7" name="탱크 모델 구축">
            <a:hlinkClick r:id="" action="ppaction://media"/>
            <a:extLst>
              <a:ext uri="{FF2B5EF4-FFF2-40B4-BE49-F238E27FC236}">
                <a16:creationId xmlns:a16="http://schemas.microsoft.com/office/drawing/2014/main" id="{2856548A-CFAE-EA90-462B-6B592E6C5A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460268" y="6465961"/>
            <a:ext cx="6019800" cy="2494405"/>
          </a:xfrm>
          <a:prstGeom prst="rect">
            <a:avLst/>
          </a:prstGeom>
        </p:spPr>
      </p:pic>
      <p:pic>
        <p:nvPicPr>
          <p:cNvPr id="12" name="시스템-시즈모드">
            <a:hlinkClick r:id="" action="ppaction://media"/>
            <a:extLst>
              <a:ext uri="{FF2B5EF4-FFF2-40B4-BE49-F238E27FC236}">
                <a16:creationId xmlns:a16="http://schemas.microsoft.com/office/drawing/2014/main" id="{40DC730E-18C1-9A99-EAD3-ED5587B706C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619334" y="2039507"/>
            <a:ext cx="6056109" cy="34065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5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8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254645"/>
            <a:ext cx="3409229" cy="10412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0702" y="1304854"/>
            <a:ext cx="3428726" cy="9022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9334" y="389913"/>
            <a:ext cx="5640395" cy="54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7495" y="2905254"/>
            <a:ext cx="5868088" cy="5709410"/>
            <a:chOff x="647495" y="2905254"/>
            <a:chExt cx="5868088" cy="570941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7495" y="2905254"/>
              <a:ext cx="5868088" cy="5709410"/>
              <a:chOff x="647495" y="2905254"/>
              <a:chExt cx="5868088" cy="57094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7495" y="2905254"/>
                <a:ext cx="5868088" cy="57094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2740" y="3784106"/>
              <a:ext cx="2765030" cy="5844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6992" y="4582725"/>
              <a:ext cx="5068196" cy="25773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2588" y="2092150"/>
            <a:ext cx="10833814" cy="7500851"/>
            <a:chOff x="7052588" y="2092150"/>
            <a:chExt cx="10833814" cy="75008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2588" y="2092150"/>
              <a:ext cx="10833814" cy="75008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사용자 지정</PresentationFormat>
  <Paragraphs>0</Paragraphs>
  <Slides>33</Slides>
  <Notes>0</Notes>
  <HiddenSlides>0</HiddenSlides>
  <MMClips>17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안성진</cp:lastModifiedBy>
  <cp:revision>31</cp:revision>
  <dcterms:created xsi:type="dcterms:W3CDTF">2022-06-03T22:56:07Z</dcterms:created>
  <dcterms:modified xsi:type="dcterms:W3CDTF">2022-06-03T14:40:59Z</dcterms:modified>
</cp:coreProperties>
</file>